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AAAA1-4B30-4EBF-9CB8-0762F9D4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0A89DD-C5F3-4CD2-B467-CC2FD92DE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227D-CB41-4ACC-B025-419578E88514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6198B-467A-43D2-A5A0-3069D54D5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F4C78-E6FE-4827-B396-B2126B683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B500A-94AA-4668-9912-C9C9AD5990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4629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1D6455-C9B9-43C3-AA12-5EB0612DF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3D9C0-2BF4-40AE-ABB9-018CBE2E3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65AD2-E687-46E5-A200-89A6C4A8E4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E227D-CB41-4ACC-B025-419578E88514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A8C60-BD0A-48C7-8DE2-DD47DEC088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88E13-1116-494E-9514-F98846249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B500A-94AA-4668-9912-C9C9AD5990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021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0.wav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0.wav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1.wav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1.wav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CA83187-B6D9-43F5-9AD4-557BEBB8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B6DD94-09D0-4AC5-9B4C-9F58D55C9F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69002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1D74145-DD89-4494-87D1-0F2C5666E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ডিকোডারের ব্যবহার </a:t>
            </a:r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B0EA73-07EF-47FF-8680-9B8FC97089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6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FFF8D88-F0F5-46C9-B358-087E8C1E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3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to 4 </a:t>
            </a:r>
            <a:r>
              <a:rPr lang="en-US" sz="49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ডিকোডার </a:t>
            </a:r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104383-9358-4FD6-97B4-CEE4E182BF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5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1BD2E6E-F027-4740-A5B6-56F735FBA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to 4 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ডিকোডার </a:t>
            </a:r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B151B4-2B75-4405-9EFA-AD46D56030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9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0482C24-7659-40A1-884F-FEDB2FB1D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to 8 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ডিকোডার </a:t>
            </a:r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098A99-2C3B-456C-85B7-3337C4A26A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3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88C2CF4-9355-41D0-86E0-CC8DC34F8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3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to 8 </a:t>
            </a:r>
            <a:r>
              <a:rPr lang="en-US" sz="4900">
                <a:solidFill>
                  <a:schemeClr val="tx2"/>
                </a:solidFill>
              </a:rPr>
              <a:t>ডিকোডার </a:t>
            </a:r>
            <a:br>
              <a:rPr lang="en-US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7DE2F6-A490-4B14-AD14-A963B40556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7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725B0C4-3C1F-4C4C-A889-2F5AF78D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s-IN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প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্</a:t>
            </a:r>
            <a:r>
              <a:rPr lang="as-IN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র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শ</a:t>
            </a:r>
            <a:r>
              <a:rPr lang="en-US">
                <a:solidFill>
                  <a:schemeClr val="tx2"/>
                </a:solidFill>
              </a:rPr>
              <a:t>্ন</a:t>
            </a:r>
            <a:r>
              <a:rPr lang="as-IN">
                <a:solidFill>
                  <a:schemeClr val="tx2"/>
                </a:solidFill>
              </a:rPr>
              <a:t>ো</a:t>
            </a:r>
            <a:r>
              <a:rPr lang="en-US">
                <a:solidFill>
                  <a:schemeClr val="tx2"/>
                </a:solidFill>
              </a:rPr>
              <a:t>ত</a:t>
            </a:r>
            <a:r>
              <a:rPr lang="as-IN">
                <a:solidFill>
                  <a:schemeClr val="tx2"/>
                </a:solidFill>
              </a:rPr>
              <a:t>্</a:t>
            </a:r>
            <a:r>
              <a:rPr lang="en-US">
                <a:solidFill>
                  <a:schemeClr val="tx2"/>
                </a:solidFill>
              </a:rPr>
              <a:t>ত</a:t>
            </a:r>
            <a:r>
              <a:rPr lang="as-IN">
                <a:solidFill>
                  <a:schemeClr val="tx2"/>
                </a:solidFill>
              </a:rPr>
              <a:t>র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as-IN">
                <a:solidFill>
                  <a:schemeClr val="tx2"/>
                </a:solidFill>
              </a:rPr>
              <a:t>প</a:t>
            </a:r>
            <a:r>
              <a:rPr lang="en-US">
                <a:solidFill>
                  <a:schemeClr val="tx2"/>
                </a:solidFill>
              </a:rPr>
              <a:t>র</a:t>
            </a:r>
            <a:r>
              <a:rPr lang="as-IN">
                <a:solidFill>
                  <a:schemeClr val="tx2"/>
                </a:solidFill>
              </a:rPr>
              <a:t>্ব</a:t>
            </a: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F855D-20C0-4FB2-AA03-4DC86335E3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0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C9399F1-B1EE-43A4-9141-95C3BC6EC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91B7AB-0E9D-4556-B1DD-187750DFC7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4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13FE141-4D16-4772-9FA6-633CFE04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CA478A-3643-4D6D-8048-BEBE1BB41E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55284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1690FED-59BA-4104-ABFC-F34882225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এনকোডার </a:t>
            </a:r>
            <a:r>
              <a:rPr lang="en-US" sz="3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(</a:t>
            </a:r>
            <a:r>
              <a:rPr lang="en-US" sz="3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r>
              <a:rPr lang="en-US" sz="3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) </a:t>
            </a:r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C2D5D-22DF-4246-915C-208BFC8827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1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F144ABC-25FF-42E0-827C-2CE180E15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এনকোডারের ব্যবহার </a:t>
            </a:r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2B06AA-B13F-4E6B-8751-62277E0C16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7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941104D-76F6-40F3-830A-2D877431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to 2 </a:t>
            </a:r>
            <a:r>
              <a:rPr lang="en-US" sz="49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বাইনারি এনকোডার </a:t>
            </a:r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A7984D-EE6A-4F6A-B8DB-491138F26D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9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6" name="click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37406FA-308B-4EAB-A2D4-65477662C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to 2 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বাইনারি এনকোডার </a:t>
            </a:r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85E9D-D4CB-4D56-B9FD-4B514DB655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6" name="click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B485C80-76AB-4E11-BFCF-1E4AC403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3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 to 3 </a:t>
            </a:r>
            <a:r>
              <a:rPr lang="en-US" sz="4900">
                <a:solidFill>
                  <a:schemeClr val="tx2"/>
                </a:solidFill>
              </a:rPr>
              <a:t>অকট্যাল</a:t>
            </a:r>
            <a:r>
              <a:rPr lang="en-US" sz="49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এনকোডার </a:t>
            </a:r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30FD70-B0AF-4D96-B45F-56D92C7C53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7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75F111C-8BE8-46B3-9E78-EE39864D5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 to 3 </a:t>
            </a:r>
            <a:r>
              <a:rPr lang="en-US" sz="4900">
                <a:solidFill>
                  <a:schemeClr val="tx2"/>
                </a:solidFill>
              </a:rPr>
              <a:t>অকট্যাল</a:t>
            </a:r>
            <a:r>
              <a:rPr lang="en-US" sz="49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এনকোডার </a:t>
            </a:r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B20916-3296-45CA-8747-EA2B55B4B8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1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379625D-147B-4DA1-9473-A6F15818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ডিকোডার </a:t>
            </a:r>
            <a:r>
              <a:rPr lang="en-US" sz="3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(</a:t>
            </a:r>
            <a:r>
              <a:rPr lang="en-US" sz="3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r>
              <a:rPr lang="en-US" sz="3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) </a:t>
            </a:r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3017E-051E-4870-80E8-027C97239C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3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Microsoft Office PowerPoint</Application>
  <PresentationFormat>Widescreen</PresentationFormat>
  <Paragraphs>13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SutonnyOMJ</vt:lpstr>
      <vt:lpstr>Office Theme</vt:lpstr>
      <vt:lpstr>PowerPoint Presentation</vt:lpstr>
      <vt:lpstr>PowerPoint Presentation</vt:lpstr>
      <vt:lpstr> এনকোডার (EnCODER)  </vt:lpstr>
      <vt:lpstr> এনকোডারের ব্যবহার  </vt:lpstr>
      <vt:lpstr> 4 to 2 বাইনারি এনকোডার  </vt:lpstr>
      <vt:lpstr> 4 to 2 বাইনারি এনকোডার  </vt:lpstr>
      <vt:lpstr> 8 to 3 অকট্যাল এনকোডার  </vt:lpstr>
      <vt:lpstr> 8 to 3 অকট্যাল এনকোডার  </vt:lpstr>
      <vt:lpstr> ডিকোডার (deCODER)  </vt:lpstr>
      <vt:lpstr> ডিকোডারের ব্যবহার  </vt:lpstr>
      <vt:lpstr> 2 to 4 ডিকোডার  </vt:lpstr>
      <vt:lpstr> 2 to 4 ডিকোডার  </vt:lpstr>
      <vt:lpstr> 3 to 8 ডিকোডার  </vt:lpstr>
      <vt:lpstr> 3 to 8 ডিকোডার  </vt:lpstr>
      <vt:lpstr>প্রশ্নোত্তর পর্ব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 PC</dc:creator>
  <cp:lastModifiedBy>User PC</cp:lastModifiedBy>
  <cp:revision>1</cp:revision>
  <dcterms:created xsi:type="dcterms:W3CDTF">2019-07-20T12:31:08Z</dcterms:created>
  <dcterms:modified xsi:type="dcterms:W3CDTF">2019-07-20T12:31:08Z</dcterms:modified>
</cp:coreProperties>
</file>